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405"/>
  </p:normalViewPr>
  <p:slideViewPr>
    <p:cSldViewPr snapToGrid="0" snapToObjects="1">
      <p:cViewPr varScale="1">
        <p:scale>
          <a:sx n="104" d="100"/>
          <a:sy n="104" d="100"/>
        </p:scale>
        <p:origin x="23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B16AB-B546-1149-8992-F081B5CB58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Pollen for pollinators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D654A5-B6BA-C34C-BCD1-FE088348067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Capstone proposal</a:t>
            </a:r>
          </a:p>
          <a:p>
            <a:r>
              <a:rPr lang="en-US" dirty="0"/>
              <a:t>Nancy </a:t>
            </a:r>
            <a:r>
              <a:rPr lang="en-US" dirty="0" err="1"/>
              <a:t>Parmalee</a:t>
            </a:r>
            <a:r>
              <a:rPr lang="en-US" dirty="0"/>
              <a:t>, </a:t>
            </a:r>
            <a:r>
              <a:rPr lang="en-US" dirty="0" err="1"/>
              <a:t>Ph.d.</a:t>
            </a:r>
            <a:endParaRPr lang="en-US" dirty="0"/>
          </a:p>
          <a:p>
            <a:r>
              <a:rPr lang="en-US" dirty="0"/>
              <a:t>Fellow candidate – summer 2021</a:t>
            </a:r>
          </a:p>
        </p:txBody>
      </p:sp>
    </p:spTree>
    <p:extLst>
      <p:ext uri="{BB962C8B-B14F-4D97-AF65-F5344CB8AC3E}">
        <p14:creationId xmlns:p14="http://schemas.microsoft.com/office/powerpoint/2010/main" val="1415463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3E6E3-4730-1F4C-B4C4-48B3FC52A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9C242-ACD7-1A40-A8A6-B8FD8E881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Pollinator species are in decline worldwide</a:t>
            </a:r>
          </a:p>
          <a:p>
            <a:r>
              <a:rPr lang="en-US" dirty="0"/>
              <a:t>Our food supply and the integrity of ecosystems depends on pollinators</a:t>
            </a:r>
          </a:p>
          <a:p>
            <a:pPr lvl="1"/>
            <a:r>
              <a:rPr lang="en-US" dirty="0"/>
              <a:t>Colony collapse disorder (CCD) struck honey bees hard in 2006 with major colony losses.</a:t>
            </a:r>
          </a:p>
          <a:p>
            <a:pPr lvl="1"/>
            <a:r>
              <a:rPr lang="en-US" dirty="0"/>
              <a:t>Losses have slowed as beekeepers learn to manage symptoms – so there is hope!</a:t>
            </a:r>
          </a:p>
          <a:p>
            <a:pPr lvl="1"/>
            <a:r>
              <a:rPr lang="en-US" dirty="0"/>
              <a:t>Part of the solution is providing pollen and nectar sources, and everyone can help!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The USDA catalogs over 250 species of pollinators and the crops on which they depend, including Monarch butterflies, other butterfly species, moths, bats, and other insects.</a:t>
            </a:r>
          </a:p>
          <a:p>
            <a:r>
              <a:rPr lang="en-US" dirty="0"/>
              <a:t>Great! I would like to help! What should I plant and when?</a:t>
            </a:r>
          </a:p>
        </p:txBody>
      </p:sp>
    </p:spTree>
    <p:extLst>
      <p:ext uri="{BB962C8B-B14F-4D97-AF65-F5344CB8AC3E}">
        <p14:creationId xmlns:p14="http://schemas.microsoft.com/office/powerpoint/2010/main" val="4218672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6BAD1-DA83-4545-B663-D9153B0B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79F04-F753-EB45-A423-B20C56F6E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Pollinators including honey bees need pollen and nectar sources that are available throughout their lifecycle.</a:t>
            </a:r>
          </a:p>
          <a:p>
            <a:r>
              <a:rPr lang="en-US" dirty="0"/>
              <a:t>One example of a problem: the hard freeze in Texas in February 2021 killed or delayed flowering of many species that pollinators depend on.</a:t>
            </a:r>
          </a:p>
          <a:p>
            <a:r>
              <a:rPr lang="en-US" dirty="0"/>
              <a:t>There are vast troves of data on plants for pollinators in university extensions such as Texas A&amp;M University and from the US Department of Agriculture (USDA).</a:t>
            </a:r>
          </a:p>
          <a:p>
            <a:r>
              <a:rPr lang="en-US" dirty="0"/>
              <a:t>The data is scattered and there is not a data driven answer to the question “What should I plant and when?”</a:t>
            </a:r>
          </a:p>
        </p:txBody>
      </p:sp>
    </p:spTree>
    <p:extLst>
      <p:ext uri="{BB962C8B-B14F-4D97-AF65-F5344CB8AC3E}">
        <p14:creationId xmlns:p14="http://schemas.microsoft.com/office/powerpoint/2010/main" val="4005562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1A42C9-EB43-D54E-A4A1-75EBF419F5AC}"/>
              </a:ext>
            </a:extLst>
          </p:cNvPr>
          <p:cNvSpPr txBox="1"/>
          <p:nvPr/>
        </p:nvSpPr>
        <p:spPr>
          <a:xfrm>
            <a:off x="1137920" y="1056640"/>
            <a:ext cx="44196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“I may even make a spreadsheet and make my columns with the month of year and annotate these plants according to when they bloom to ensure I have things covering all the months needed for adequate pollinator support.”</a:t>
            </a:r>
          </a:p>
          <a:p>
            <a:endParaRPr lang="en-US" dirty="0"/>
          </a:p>
          <a:p>
            <a:pPr algn="r"/>
            <a:r>
              <a:rPr lang="en-US" dirty="0"/>
              <a:t>- Michael Arnold, Ph.D., director of The Gardens at Texas A&amp;M University and professor of landscape horticulture for the College of Agriculture and Life Sciences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0DB3F9-7756-204D-8F0C-2B339E4A9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1" r="3618"/>
          <a:stretch/>
        </p:blipFill>
        <p:spPr>
          <a:xfrm>
            <a:off x="6425514" y="1056640"/>
            <a:ext cx="4522574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854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99507-439F-3D43-8FEF-17B886AE3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E1496-812A-0C4F-A0B8-14C34883A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an adage that says “beekeeping is local.”</a:t>
            </a:r>
          </a:p>
          <a:p>
            <a:r>
              <a:rPr lang="en-US" dirty="0"/>
              <a:t>I can compile public data from university extensions, the USDA, and web scraping to provide a local, data driven answer to the question “What should I plant and when, and for which pollinator species?”</a:t>
            </a:r>
          </a:p>
        </p:txBody>
      </p:sp>
    </p:spTree>
    <p:extLst>
      <p:ext uri="{BB962C8B-B14F-4D97-AF65-F5344CB8AC3E}">
        <p14:creationId xmlns:p14="http://schemas.microsoft.com/office/powerpoint/2010/main" val="3288910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AB813-A541-5D48-9012-5DA837A37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deliverable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D626F-04AA-E047-9DBE-9D84E06B1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 website that would ideally evolve into an app to provide needed information to plant for pollinators – anyone with space from a small balcony to a large farm can use this to support pollinator species!</a:t>
            </a:r>
          </a:p>
          <a:p>
            <a:r>
              <a:rPr lang="en-US" dirty="0"/>
              <a:t>What information would it provide?</a:t>
            </a:r>
          </a:p>
          <a:p>
            <a:pPr lvl="1"/>
            <a:r>
              <a:rPr lang="en-US" dirty="0"/>
              <a:t>Plant species for the pollinator of your choice – “I want to support Monarchs, what should I plant?</a:t>
            </a:r>
          </a:p>
          <a:p>
            <a:pPr lvl="1"/>
            <a:r>
              <a:rPr lang="en-US" dirty="0"/>
              <a:t>Plant requirements: hardiness zone, sun, shade, water requirements, soil type</a:t>
            </a:r>
          </a:p>
          <a:p>
            <a:pPr lvl="1"/>
            <a:r>
              <a:rPr lang="en-US" dirty="0"/>
              <a:t>Native plants</a:t>
            </a:r>
          </a:p>
          <a:p>
            <a:pPr lvl="1"/>
            <a:r>
              <a:rPr lang="en-US" dirty="0"/>
              <a:t>Growth habits of plants – “What will fit into my garden?”</a:t>
            </a:r>
          </a:p>
        </p:txBody>
      </p:sp>
    </p:spTree>
    <p:extLst>
      <p:ext uri="{BB962C8B-B14F-4D97-AF65-F5344CB8AC3E}">
        <p14:creationId xmlns:p14="http://schemas.microsoft.com/office/powerpoint/2010/main" val="40093028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BC6B4-A243-DF49-ACC9-3E137C419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28194-388C-5A43-82FE-8CE000AB0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18735"/>
            <a:ext cx="9905999" cy="46337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Compile public datasets from university extensions, USDA, and </a:t>
            </a:r>
            <a:r>
              <a:rPr lang="en-US" dirty="0" err="1"/>
              <a:t>webscraping</a:t>
            </a:r>
            <a:r>
              <a:rPr lang="en-US" dirty="0"/>
              <a:t> of sites such as The Ladybird Johnson Wildflower Center at </a:t>
            </a:r>
            <a:r>
              <a:rPr lang="en-US" dirty="0" err="1"/>
              <a:t>wildflower.org</a:t>
            </a:r>
            <a:r>
              <a:rPr lang="en-US" dirty="0"/>
              <a:t> and many others</a:t>
            </a:r>
          </a:p>
          <a:p>
            <a:r>
              <a:rPr lang="en-US" dirty="0"/>
              <a:t>Harmonize the data into a new, rich dataset</a:t>
            </a:r>
          </a:p>
          <a:p>
            <a:r>
              <a:rPr lang="en-US" dirty="0"/>
              <a:t>Develop queries to provide a gardener with local, seasonal information that is actionable to answer specific questions such as “It is May, I am in zip code 75208, I have a sunny spot, what can I plant now for honey bees?”</a:t>
            </a:r>
          </a:p>
          <a:p>
            <a:r>
              <a:rPr lang="en-US" dirty="0"/>
              <a:t>The mature app will return images of plants</a:t>
            </a:r>
          </a:p>
          <a:p>
            <a:r>
              <a:rPr lang="en-US" dirty="0"/>
              <a:t>Push notifications will respond to alerts set such as “Tell me when it is time to plant something blue in my town for honey bees.”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950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5CF208-1362-DD47-A010-12B59372D0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90" b="12433"/>
          <a:stretch/>
        </p:blipFill>
        <p:spPr>
          <a:xfrm>
            <a:off x="6367654" y="704335"/>
            <a:ext cx="3855697" cy="53134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F101AA-4401-6C45-8192-DB03B47C4C95}"/>
              </a:ext>
            </a:extLst>
          </p:cNvPr>
          <p:cNvSpPr txBox="1"/>
          <p:nvPr/>
        </p:nvSpPr>
        <p:spPr>
          <a:xfrm>
            <a:off x="1285103" y="976184"/>
            <a:ext cx="480677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These are MY bees!</a:t>
            </a:r>
          </a:p>
          <a:p>
            <a:endParaRPr lang="en-US" sz="2800" dirty="0"/>
          </a:p>
          <a:p>
            <a:r>
              <a:rPr lang="en-US" sz="2800" dirty="0"/>
              <a:t>The bees and I thank you for your consideration.</a:t>
            </a:r>
          </a:p>
          <a:p>
            <a:endParaRPr lang="en-US" sz="2800" dirty="0"/>
          </a:p>
          <a:p>
            <a:r>
              <a:rPr lang="en-US" sz="2800" dirty="0"/>
              <a:t>Please plant where you can to support the bees and other pollinators! We depend on them!</a:t>
            </a:r>
          </a:p>
        </p:txBody>
      </p:sp>
    </p:spTree>
    <p:extLst>
      <p:ext uri="{BB962C8B-B14F-4D97-AF65-F5344CB8AC3E}">
        <p14:creationId xmlns:p14="http://schemas.microsoft.com/office/powerpoint/2010/main" val="33195662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65</TotalTime>
  <Words>580</Words>
  <Application>Microsoft Macintosh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Tw Cen MT</vt:lpstr>
      <vt:lpstr>Circuit</vt:lpstr>
      <vt:lpstr>Pollen for pollinators</vt:lpstr>
      <vt:lpstr>The problem</vt:lpstr>
      <vt:lpstr>The problem</vt:lpstr>
      <vt:lpstr>PowerPoint Presentation</vt:lpstr>
      <vt:lpstr>The solution</vt:lpstr>
      <vt:lpstr>The deliverable</vt:lpstr>
      <vt:lpstr>The roadmap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Pollen for pollinators</dc:title>
  <dc:creator>Nancy Parmalee</dc:creator>
  <cp:lastModifiedBy>Nancy Parmalee</cp:lastModifiedBy>
  <cp:revision>12</cp:revision>
  <dcterms:created xsi:type="dcterms:W3CDTF">2021-05-10T16:21:59Z</dcterms:created>
  <dcterms:modified xsi:type="dcterms:W3CDTF">2021-05-10T17:27:56Z</dcterms:modified>
</cp:coreProperties>
</file>

<file path=docProps/thumbnail.jpeg>
</file>